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73" r:id="rId5"/>
    <p:sldId id="271" r:id="rId6"/>
    <p:sldId id="280" r:id="rId7"/>
    <p:sldId id="279" r:id="rId8"/>
    <p:sldId id="272" r:id="rId9"/>
    <p:sldId id="274" r:id="rId10"/>
    <p:sldId id="260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A942-6F86-4D5C-9E44-8AF20C2FA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F248B-5398-4DD6-AB4A-A4B265B20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26934-8B32-4979-B39D-0B75A83C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6CD7E-229C-4822-9595-29CA82DD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FF06C-9DBC-4A71-B50D-620DED68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0529-7E20-4536-87B9-6411159F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1151B-65BC-4513-9E2E-6337EE1DB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CF166-77DE-4095-A05A-71C7CB41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7C625-F285-44EB-98BA-D9CFC447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6974-F501-4847-BC39-D013B31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22E23-4381-4F77-95FF-D6BF3E691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CC288-9A14-417C-8C8C-D54F28562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94A5B-204A-4461-935C-76F13506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03D09-08E9-4411-9019-62963BB3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1F2E2-5629-4717-B978-9F09C47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6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E0E9-64EC-443C-A77F-25BC4341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239D-DB24-4B33-8D9F-2FBC2771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4F2C3-A790-4C27-81CF-40E25574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9ECE-EDCA-433C-81A3-08092859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BC87-5418-4557-A362-4F281DC7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4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D5D9-01ED-46A4-AB06-CDFB94679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CBDCE-0123-477C-86B5-328753FAE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97548-D59A-4040-9FA2-FB80E4B0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AA6F5-DBC5-4049-907D-52BFED6D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77203-9BF6-40FF-B3B8-CA94D75E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4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98E5-8481-406E-A116-13CA641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3A4A-219E-49D4-9056-78A8DEE12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8BF79-7F2F-4C6F-86EB-30FE972FF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1283F-A5CD-488B-B33C-8FDABB3E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78BBC-440A-49E6-A358-82DD19D9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BFE3E-2203-4820-B2DE-6AEF6444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E847-C4F8-40B1-885E-3E726D6F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5BA11-C166-46F8-9893-BA64D3306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EEA78-4136-4674-B0B1-BCC827C0D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E882B-7EF7-47B3-AFC1-450AB7BDB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9EFCD-3DF3-4781-B7A2-82615CCD7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8BA70-EC9F-4530-A328-559CF5EC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BE363-F4E8-4CAF-929D-FCDC1E5D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96E98-B9AD-4A14-A079-EE36BE23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4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306A-4DD7-458C-8540-E2218B7D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AE2AA-80B2-44DC-B624-4EDB11B8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BDED7-6F69-4C67-BB60-0F3D2C0E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5C6C8-E943-4B5D-9A20-71B4C9A8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7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F57175-E6A9-482B-8E1B-0BA68BD7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65CFD-8DA3-44E0-AFA6-D11B1C01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7BD2-15EC-48B5-BD43-99565FC6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7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EADF-3F5E-424A-99C6-80CA7FE2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B91E-5142-4E06-A375-CDD753B4E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6A898-2DB6-40CC-BC0D-277BFEA66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E243A-3130-45C4-BDF0-8CB9E85C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71C74-A83E-4294-8ECD-00ABE246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21C56-D2BC-4171-938E-AE4B7E6E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8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F6B4-36C2-426E-93D1-9D9D1955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E74B4-D55D-4FE3-B1D4-06A653A11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6B369-DA4C-4D00-885C-0C0E55648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1500A-C38A-489B-BE57-1DDA47A4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6A7E6-49AA-40C7-A2A9-1CB52AF4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89DA9-B00D-4E7A-B9BF-0453FF63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3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A99AD1-D045-418F-9441-76F625E8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B66BA-6690-40EC-B3E6-79EA076D4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BF686-2148-415D-8AB6-1EE4FAE47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F0E1-D0AB-4222-BA87-70E524633AC4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3BA6C-2272-48AF-B332-C8F083390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BE37D-70DA-41C6-B5F5-9A91468A1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12D06-E3F1-4FD2-B4B5-21FA3235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3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genvert/AP_157_FX-2_Vertudez/tree/main/Activity%202%20Part%2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CE3DC-55D7-442F-9E43-E505871B7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/>
              <a:t>Activity 2:</a:t>
            </a:r>
            <a:br>
              <a:rPr lang="en-US"/>
            </a:br>
            <a:r>
              <a:rPr lang="en-US"/>
              <a:t>PROPERTIES AND APPLICATIOON OF 2D FOURIER TRANSFORM PART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0E3FC-ADC1-4BF7-A593-8B1DF3E3F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2318"/>
            <a:ext cx="9144000" cy="99322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Genesis Vertudez – 202003099</a:t>
            </a:r>
          </a:p>
          <a:p>
            <a:r>
              <a:rPr lang="en-US" sz="1600" dirty="0"/>
              <a:t>App Physics 157 - Computational Analysis and Modeling in Physics</a:t>
            </a:r>
          </a:p>
          <a:p>
            <a:r>
              <a:rPr lang="en-US" sz="1600" dirty="0"/>
              <a:t>Submitted to Dr. Maricor Soriano; Mx. Rene Principe Jr.</a:t>
            </a:r>
          </a:p>
        </p:txBody>
      </p:sp>
    </p:spTree>
    <p:extLst>
      <p:ext uri="{BB962C8B-B14F-4D97-AF65-F5344CB8AC3E}">
        <p14:creationId xmlns:p14="http://schemas.microsoft.com/office/powerpoint/2010/main" val="949759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E9C4-38D8-4459-800D-34EFB896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CE1B-D3A4-475E-8BB4-E8DD00D0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activity was straightforward so I was able to follow it easily.</a:t>
            </a:r>
          </a:p>
          <a:p>
            <a:r>
              <a:rPr lang="en-US" dirty="0"/>
              <a:t>It is cool that the pixels can act as Dirac delta functions such that other images are copied to each pixel when convolved.</a:t>
            </a:r>
          </a:p>
          <a:p>
            <a:r>
              <a:rPr lang="en-US" dirty="0"/>
              <a:t>I managed to do it on time this time.</a:t>
            </a:r>
          </a:p>
        </p:txBody>
      </p:sp>
    </p:spTree>
    <p:extLst>
      <p:ext uri="{BB962C8B-B14F-4D97-AF65-F5344CB8AC3E}">
        <p14:creationId xmlns:p14="http://schemas.microsoft.com/office/powerpoint/2010/main" val="221018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strike="noStrike" spc="-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SELF-GRADE</a:t>
            </a: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Technical correctness: 35/35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I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am confident that I understood how to use ImageJ to extract feature from images, and have applied it.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Quality of presentation: 35/35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 have explained each step, and images are clear and concise.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Self-reflection: 30/30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Even though I was slacking in this subject for a while, I managed to get back on track. The topics are really fun and interesting. It helped me understand the ideas behind image tools such as smartphone cameras, Photoshop, etc.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Initiative: 10/10</a:t>
            </a:r>
          </a:p>
          <a:p>
            <a:pPr lvl="1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 used an extra image for extraction.</a:t>
            </a:r>
          </a:p>
        </p:txBody>
      </p:sp>
    </p:spTree>
    <p:extLst>
      <p:ext uri="{BB962C8B-B14F-4D97-AF65-F5344CB8AC3E}">
        <p14:creationId xmlns:p14="http://schemas.microsoft.com/office/powerpoint/2010/main" val="378492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8EE1-5A44-452D-B8F2-A9AD0B9E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456A2-6D19-428D-B0C9-EF380C170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Fourier transform to manipulate images</a:t>
            </a:r>
          </a:p>
          <a:p>
            <a:r>
              <a:rPr lang="en-US" dirty="0"/>
              <a:t>Convolve images with patterns to apply it to them</a:t>
            </a:r>
          </a:p>
          <a:p>
            <a:r>
              <a:rPr lang="en-US" dirty="0"/>
              <a:t>Convolve images with filters to improve them</a:t>
            </a:r>
          </a:p>
          <a:p>
            <a:r>
              <a:rPr lang="en-US" dirty="0"/>
              <a:t>Use Fourier transform to locate certain patterns in images</a:t>
            </a:r>
          </a:p>
        </p:txBody>
      </p:sp>
    </p:spTree>
    <p:extLst>
      <p:ext uri="{BB962C8B-B14F-4D97-AF65-F5344CB8AC3E}">
        <p14:creationId xmlns:p14="http://schemas.microsoft.com/office/powerpoint/2010/main" val="422346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176"/>
            <a:ext cx="10515600" cy="1325563"/>
          </a:xfrm>
        </p:spPr>
        <p:txBody>
          <a:bodyPr/>
          <a:lstStyle/>
          <a:p>
            <a:r>
              <a:rPr lang="en-US" dirty="0"/>
              <a:t>ROTATION PROPERTIES OF FT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picture containing screenshot, colorfulness, design&#10;&#10;Description automatically generated">
            <a:extLst>
              <a:ext uri="{FF2B5EF4-FFF2-40B4-BE49-F238E27FC236}">
                <a16:creationId xmlns:a16="http://schemas.microsoft.com/office/drawing/2014/main" id="{B2A98ED1-2C42-4EAC-5DC0-7A0B6ED3D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42" y="3790536"/>
            <a:ext cx="3904601" cy="1952301"/>
          </a:xfrm>
          <a:prstGeom prst="rect">
            <a:avLst/>
          </a:prstGeom>
        </p:spPr>
      </p:pic>
      <p:pic>
        <p:nvPicPr>
          <p:cNvPr id="6" name="Picture 5" descr="A picture containing screenshot, rectangle, text, square&#10;&#10;Description automatically generated">
            <a:extLst>
              <a:ext uri="{FF2B5EF4-FFF2-40B4-BE49-F238E27FC236}">
                <a16:creationId xmlns:a16="http://schemas.microsoft.com/office/drawing/2014/main" id="{3F46F75B-0DE1-D73C-B5F0-C2F15AAD2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88" y="1582225"/>
            <a:ext cx="3904602" cy="1952301"/>
          </a:xfrm>
          <a:prstGeom prst="rect">
            <a:avLst/>
          </a:prstGeom>
        </p:spPr>
      </p:pic>
      <p:pic>
        <p:nvPicPr>
          <p:cNvPr id="8" name="Picture 7" descr="A picture containing screenshot, rectangle, text&#10;&#10;Description automatically generated">
            <a:extLst>
              <a:ext uri="{FF2B5EF4-FFF2-40B4-BE49-F238E27FC236}">
                <a16:creationId xmlns:a16="http://schemas.microsoft.com/office/drawing/2014/main" id="{BE49161C-7823-6C16-F4F4-4060016C4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0" y="1579311"/>
            <a:ext cx="3904602" cy="19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8" y="0"/>
            <a:ext cx="10515600" cy="1325563"/>
          </a:xfrm>
        </p:spPr>
        <p:txBody>
          <a:bodyPr/>
          <a:lstStyle/>
          <a:p>
            <a:r>
              <a:rPr lang="en-US" dirty="0"/>
              <a:t>FILTERING IN FOURIER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painting of a castle&#10;&#10;Description automatically generated with medium confidence">
            <a:extLst>
              <a:ext uri="{FF2B5EF4-FFF2-40B4-BE49-F238E27FC236}">
                <a16:creationId xmlns:a16="http://schemas.microsoft.com/office/drawing/2014/main" id="{4770E189-0B7D-BBCE-0822-049D99FF3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0" y="1547963"/>
            <a:ext cx="2327162" cy="1745372"/>
          </a:xfrm>
          <a:prstGeom prst="rect">
            <a:avLst/>
          </a:prstGeom>
        </p:spPr>
      </p:pic>
      <p:pic>
        <p:nvPicPr>
          <p:cNvPr id="6" name="Picture 5" descr="A painting of a castle&#10;&#10;Description automatically generated with low confidence">
            <a:extLst>
              <a:ext uri="{FF2B5EF4-FFF2-40B4-BE49-F238E27FC236}">
                <a16:creationId xmlns:a16="http://schemas.microsoft.com/office/drawing/2014/main" id="{F5750408-402C-A126-EEE0-1F98E39DB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0" y="3564666"/>
            <a:ext cx="2327161" cy="1745371"/>
          </a:xfrm>
          <a:prstGeom prst="rect">
            <a:avLst/>
          </a:prstGeom>
        </p:spPr>
      </p:pic>
      <p:pic>
        <p:nvPicPr>
          <p:cNvPr id="8" name="Picture 7" descr="A picture containing grey, space, monochrome, black&#10;&#10;Description automatically generated">
            <a:extLst>
              <a:ext uri="{FF2B5EF4-FFF2-40B4-BE49-F238E27FC236}">
                <a16:creationId xmlns:a16="http://schemas.microsoft.com/office/drawing/2014/main" id="{BA55552A-74CA-06AA-AA52-54238D867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49" y="1547963"/>
            <a:ext cx="2327162" cy="1745372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 with low confidence">
            <a:extLst>
              <a:ext uri="{FF2B5EF4-FFF2-40B4-BE49-F238E27FC236}">
                <a16:creationId xmlns:a16="http://schemas.microsoft.com/office/drawing/2014/main" id="{1AB1A17E-FEF0-92F3-D36B-564568870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52" y="3560011"/>
            <a:ext cx="2333366" cy="1750025"/>
          </a:xfrm>
          <a:prstGeom prst="rect">
            <a:avLst/>
          </a:prstGeom>
        </p:spPr>
      </p:pic>
      <p:pic>
        <p:nvPicPr>
          <p:cNvPr id="12" name="Picture 11" descr="A black dot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276B31F-504A-9C0C-A91D-945964EFD9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92" y="3564666"/>
            <a:ext cx="2333366" cy="1750025"/>
          </a:xfrm>
          <a:prstGeom prst="rect">
            <a:avLst/>
          </a:prstGeom>
        </p:spPr>
      </p:pic>
      <p:pic>
        <p:nvPicPr>
          <p:cNvPr id="15" name="Picture 14" descr="A picture containing screenshot, grey, black, fabric&#10;&#10;Description automatically generated">
            <a:extLst>
              <a:ext uri="{FF2B5EF4-FFF2-40B4-BE49-F238E27FC236}">
                <a16:creationId xmlns:a16="http://schemas.microsoft.com/office/drawing/2014/main" id="{C6BB9C4C-0B98-5181-4BFA-52CF222EF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112" y="3560011"/>
            <a:ext cx="2327161" cy="17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3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62"/>
            <a:ext cx="10515600" cy="1325563"/>
          </a:xfrm>
        </p:spPr>
        <p:txBody>
          <a:bodyPr/>
          <a:lstStyle/>
          <a:p>
            <a:r>
              <a:rPr lang="en-US" dirty="0"/>
              <a:t>CONVOLUTION THEOREM REDUX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picture containing screenshot, text, rectangle&#10;&#10;Description automatically generated">
            <a:extLst>
              <a:ext uri="{FF2B5EF4-FFF2-40B4-BE49-F238E27FC236}">
                <a16:creationId xmlns:a16="http://schemas.microsoft.com/office/drawing/2014/main" id="{39944816-243D-4F18-EB7C-01CF78C83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00" y="1300688"/>
            <a:ext cx="2751253" cy="1375627"/>
          </a:xfrm>
          <a:prstGeom prst="rect">
            <a:avLst/>
          </a:prstGeom>
        </p:spPr>
      </p:pic>
      <p:pic>
        <p:nvPicPr>
          <p:cNvPr id="6" name="Picture 5" descr="A picture containing circle, screenshot&#10;&#10;Description automatically generated">
            <a:extLst>
              <a:ext uri="{FF2B5EF4-FFF2-40B4-BE49-F238E27FC236}">
                <a16:creationId xmlns:a16="http://schemas.microsoft.com/office/drawing/2014/main" id="{79DDDF2E-4EE9-092A-44D2-6DD31FAA5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" y="3157685"/>
            <a:ext cx="2751251" cy="1375626"/>
          </a:xfrm>
          <a:prstGeom prst="rect">
            <a:avLst/>
          </a:prstGeom>
        </p:spPr>
      </p:pic>
      <p:pic>
        <p:nvPicPr>
          <p:cNvPr id="8" name="Picture 7" descr="A picture containing circle, screenshot, black, astronomy&#10;&#10;Description automatically generated">
            <a:extLst>
              <a:ext uri="{FF2B5EF4-FFF2-40B4-BE49-F238E27FC236}">
                <a16:creationId xmlns:a16="http://schemas.microsoft.com/office/drawing/2014/main" id="{A581564A-1AE1-8B0C-5ADA-D8A1DE43D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01" y="3157684"/>
            <a:ext cx="2751253" cy="1375627"/>
          </a:xfrm>
          <a:prstGeom prst="rect">
            <a:avLst/>
          </a:prstGeom>
        </p:spPr>
      </p:pic>
      <p:pic>
        <p:nvPicPr>
          <p:cNvPr id="10" name="Picture 9" descr="A picture containing screenshot, text, astronomy&#10;&#10;Description automatically generated">
            <a:extLst>
              <a:ext uri="{FF2B5EF4-FFF2-40B4-BE49-F238E27FC236}">
                <a16:creationId xmlns:a16="http://schemas.microsoft.com/office/drawing/2014/main" id="{B50DB9AC-FF62-95A1-F364-849C13691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" y="4790500"/>
            <a:ext cx="2751251" cy="1375626"/>
          </a:xfrm>
          <a:prstGeom prst="rect">
            <a:avLst/>
          </a:prstGeom>
        </p:spPr>
      </p:pic>
      <p:pic>
        <p:nvPicPr>
          <p:cNvPr id="12" name="Picture 11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ADF9AAC6-ADA2-DDC5-E218-E6097D987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" y="1300688"/>
            <a:ext cx="2751251" cy="137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9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62"/>
            <a:ext cx="10515600" cy="1325563"/>
          </a:xfrm>
        </p:spPr>
        <p:txBody>
          <a:bodyPr/>
          <a:lstStyle/>
          <a:p>
            <a:r>
              <a:rPr lang="en-US" dirty="0"/>
              <a:t>CONVOLUTION THEOREM REDUX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13" name="Picture 1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D7EA05D6-3685-5AA8-6F41-DF46EB323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2" y="1278163"/>
            <a:ext cx="3239621" cy="1619811"/>
          </a:xfrm>
          <a:prstGeom prst="rect">
            <a:avLst/>
          </a:prstGeom>
        </p:spPr>
      </p:pic>
      <p:pic>
        <p:nvPicPr>
          <p:cNvPr id="15" name="Picture 14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421F570F-F22A-1E24-191D-6C8EC6E6A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88" y="1392310"/>
            <a:ext cx="3239621" cy="1619811"/>
          </a:xfrm>
          <a:prstGeom prst="rect">
            <a:avLst/>
          </a:prstGeom>
        </p:spPr>
      </p:pic>
      <p:pic>
        <p:nvPicPr>
          <p:cNvPr id="16" name="Picture 15" descr="A picture containing screenshot, text, black&#10;&#10;Description automatically generated">
            <a:extLst>
              <a:ext uri="{FF2B5EF4-FFF2-40B4-BE49-F238E27FC236}">
                <a16:creationId xmlns:a16="http://schemas.microsoft.com/office/drawing/2014/main" id="{541A31CD-9228-BFF3-881F-D970C055D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38" y="4126278"/>
            <a:ext cx="3239621" cy="1619811"/>
          </a:xfrm>
          <a:prstGeom prst="rect">
            <a:avLst/>
          </a:prstGeom>
        </p:spPr>
      </p:pic>
      <p:pic>
        <p:nvPicPr>
          <p:cNvPr id="17" name="Picture 16" descr="A picture containing screenshot, text, diagram&#10;&#10;Description automatically generated">
            <a:extLst>
              <a:ext uri="{FF2B5EF4-FFF2-40B4-BE49-F238E27FC236}">
                <a16:creationId xmlns:a16="http://schemas.microsoft.com/office/drawing/2014/main" id="{5F09C6A5-DFBA-5154-6D6E-93D9A4F4F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18" y="3601694"/>
            <a:ext cx="3239621" cy="16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17"/>
            <a:ext cx="10515600" cy="1325563"/>
          </a:xfrm>
        </p:spPr>
        <p:txBody>
          <a:bodyPr/>
          <a:lstStyle/>
          <a:p>
            <a:r>
              <a:rPr lang="en-US" dirty="0"/>
              <a:t>CONVOLUTION THEOREM REDUX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18" name="Picture 17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A116A11C-4E21-945B-1C60-039F6B2C9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29" y="3355110"/>
            <a:ext cx="1976646" cy="1482485"/>
          </a:xfrm>
          <a:prstGeom prst="rect">
            <a:avLst/>
          </a:prstGeom>
        </p:spPr>
      </p:pic>
      <p:pic>
        <p:nvPicPr>
          <p:cNvPr id="20" name="Picture 19" descr="A picture containing screenshot, rectangle, square&#10;&#10;Description automatically generated">
            <a:extLst>
              <a:ext uri="{FF2B5EF4-FFF2-40B4-BE49-F238E27FC236}">
                <a16:creationId xmlns:a16="http://schemas.microsoft.com/office/drawing/2014/main" id="{637C01F3-5559-1FD2-F830-DCEEB1A02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30" y="1465466"/>
            <a:ext cx="3088509" cy="1544255"/>
          </a:xfrm>
          <a:prstGeom prst="rect">
            <a:avLst/>
          </a:prstGeom>
        </p:spPr>
      </p:pic>
      <p:pic>
        <p:nvPicPr>
          <p:cNvPr id="22" name="Picture 21" descr="A picture containing screenshot, rectangle&#10;&#10;Description automatically generated">
            <a:extLst>
              <a:ext uri="{FF2B5EF4-FFF2-40B4-BE49-F238E27FC236}">
                <a16:creationId xmlns:a16="http://schemas.microsoft.com/office/drawing/2014/main" id="{EAABEC85-156B-0CF5-CFA3-11E2740E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42" y="1369774"/>
            <a:ext cx="3381992" cy="1690996"/>
          </a:xfrm>
          <a:prstGeom prst="rect">
            <a:avLst/>
          </a:prstGeom>
        </p:spPr>
      </p:pic>
      <p:pic>
        <p:nvPicPr>
          <p:cNvPr id="24" name="Picture 2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2B5AB40-0FF5-ECCE-6895-84B6FAF57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220" y="1369774"/>
            <a:ext cx="3381992" cy="1690996"/>
          </a:xfrm>
          <a:prstGeom prst="rect">
            <a:avLst/>
          </a:prstGeom>
        </p:spPr>
      </p:pic>
      <p:pic>
        <p:nvPicPr>
          <p:cNvPr id="26" name="Picture 25" descr="A picture containing screenshot, rectangle, pattern&#10;&#10;Description automatically generated">
            <a:extLst>
              <a:ext uri="{FF2B5EF4-FFF2-40B4-BE49-F238E27FC236}">
                <a16:creationId xmlns:a16="http://schemas.microsoft.com/office/drawing/2014/main" id="{13E2F018-7A93-0933-7BE3-8AD1B0487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42" y="3187566"/>
            <a:ext cx="3381992" cy="1690996"/>
          </a:xfrm>
          <a:prstGeom prst="rect">
            <a:avLst/>
          </a:prstGeom>
        </p:spPr>
      </p:pic>
      <p:pic>
        <p:nvPicPr>
          <p:cNvPr id="28" name="Picture 27" descr="A picture containing screenshot, pattern, stitch, monochrome&#10;&#10;Description automatically generated">
            <a:extLst>
              <a:ext uri="{FF2B5EF4-FFF2-40B4-BE49-F238E27FC236}">
                <a16:creationId xmlns:a16="http://schemas.microsoft.com/office/drawing/2014/main" id="{58239184-09AB-FFBD-0E50-F2F5303908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220" y="3240988"/>
            <a:ext cx="3381992" cy="16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89"/>
            <a:ext cx="10515600" cy="1325563"/>
          </a:xfrm>
        </p:spPr>
        <p:txBody>
          <a:bodyPr/>
          <a:lstStyle/>
          <a:p>
            <a:r>
              <a:rPr lang="en-US" dirty="0"/>
              <a:t>FINGERPRINT: RIDGE ENHANCEMENT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close-up of a fingerprint&#10;&#10;Description automatically generated">
            <a:extLst>
              <a:ext uri="{FF2B5EF4-FFF2-40B4-BE49-F238E27FC236}">
                <a16:creationId xmlns:a16="http://schemas.microsoft.com/office/drawing/2014/main" id="{882CF448-ED57-AD7C-8134-90B233C01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7" y="1338852"/>
            <a:ext cx="1413934" cy="1325563"/>
          </a:xfrm>
          <a:prstGeom prst="rect">
            <a:avLst/>
          </a:prstGeom>
        </p:spPr>
      </p:pic>
      <p:pic>
        <p:nvPicPr>
          <p:cNvPr id="6" name="Picture 5" descr="A picture containing fog, grey, monochrome photography, monochrome&#10;&#10;Description automatically generated">
            <a:extLst>
              <a:ext uri="{FF2B5EF4-FFF2-40B4-BE49-F238E27FC236}">
                <a16:creationId xmlns:a16="http://schemas.microsoft.com/office/drawing/2014/main" id="{4A20B119-1A02-FFE3-2017-47375F990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32" y="1970843"/>
            <a:ext cx="2513998" cy="2307772"/>
          </a:xfrm>
          <a:prstGeom prst="rect">
            <a:avLst/>
          </a:prstGeom>
        </p:spPr>
      </p:pic>
      <p:pic>
        <p:nvPicPr>
          <p:cNvPr id="8" name="Picture 7" descr="A picture containing minimalist&#10;&#10;Description automatically generated with low confidence">
            <a:extLst>
              <a:ext uri="{FF2B5EF4-FFF2-40B4-BE49-F238E27FC236}">
                <a16:creationId xmlns:a16="http://schemas.microsoft.com/office/drawing/2014/main" id="{046246DA-D97B-EEB4-ABB5-2DBE19AEF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08" y="1715831"/>
            <a:ext cx="1640475" cy="1505905"/>
          </a:xfrm>
          <a:prstGeom prst="rect">
            <a:avLst/>
          </a:prstGeom>
        </p:spPr>
      </p:pic>
      <p:pic>
        <p:nvPicPr>
          <p:cNvPr id="10" name="Picture 9" descr="A picture containing black and white&#10;&#10;Description automatically generated with medium confidence">
            <a:extLst>
              <a:ext uri="{FF2B5EF4-FFF2-40B4-BE49-F238E27FC236}">
                <a16:creationId xmlns:a16="http://schemas.microsoft.com/office/drawing/2014/main" id="{C0239DFE-B801-D804-B0CE-47BFE6427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69" y="4873841"/>
            <a:ext cx="1357686" cy="1246313"/>
          </a:xfrm>
          <a:prstGeom prst="rect">
            <a:avLst/>
          </a:prstGeom>
        </p:spPr>
      </p:pic>
      <p:pic>
        <p:nvPicPr>
          <p:cNvPr id="12" name="Picture 11" descr="A close-up of a fingerprint&#10;&#10;Description automatically generated">
            <a:extLst>
              <a:ext uri="{FF2B5EF4-FFF2-40B4-BE49-F238E27FC236}">
                <a16:creationId xmlns:a16="http://schemas.microsoft.com/office/drawing/2014/main" id="{2928ABAB-56EE-8E10-4A9E-286E20E93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9" y="3989978"/>
            <a:ext cx="1841866" cy="1690776"/>
          </a:xfrm>
          <a:prstGeom prst="rect">
            <a:avLst/>
          </a:prstGeom>
        </p:spPr>
      </p:pic>
      <p:pic>
        <p:nvPicPr>
          <p:cNvPr id="15" name="Picture 14" descr="A close-up of a grey square&#10;&#10;Description automatically generated with low confidence">
            <a:extLst>
              <a:ext uri="{FF2B5EF4-FFF2-40B4-BE49-F238E27FC236}">
                <a16:creationId xmlns:a16="http://schemas.microsoft.com/office/drawing/2014/main" id="{B9BB4B92-A300-E397-B48A-07CEE0F2C2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97" y="4776031"/>
            <a:ext cx="1108820" cy="10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7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770E-AA88-4C98-93CD-7717F58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LUNAR LANDING SCANNED PICTURE: LINE REMOVAL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2A0A29-9973-4CA2-B289-635997FFF811}"/>
              </a:ext>
            </a:extLst>
          </p:cNvPr>
          <p:cNvSpPr txBox="1">
            <a:spLocks/>
          </p:cNvSpPr>
          <p:nvPr/>
        </p:nvSpPr>
        <p:spPr>
          <a:xfrm>
            <a:off x="0" y="6610525"/>
            <a:ext cx="12192000" cy="247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Codes and files: </a:t>
            </a:r>
            <a:r>
              <a:rPr lang="en-US" sz="1200" dirty="0">
                <a:hlinkClick r:id="rId2"/>
              </a:rPr>
              <a:t>https://github.com/genvert/AP_157_FX-2_Vertudez/tree/main/Activity%202%20Part%202</a:t>
            </a:r>
            <a:endParaRPr lang="en-US" sz="1200" dirty="0"/>
          </a:p>
        </p:txBody>
      </p:sp>
      <p:pic>
        <p:nvPicPr>
          <p:cNvPr id="4" name="Picture 3" descr="A close-up of a surface&#10;&#10;Description automatically generated with low confidence">
            <a:extLst>
              <a:ext uri="{FF2B5EF4-FFF2-40B4-BE49-F238E27FC236}">
                <a16:creationId xmlns:a16="http://schemas.microsoft.com/office/drawing/2014/main" id="{D75B5CC3-B4AA-0DB3-93BB-4577BE99F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" y="4087946"/>
            <a:ext cx="2532276" cy="1851024"/>
          </a:xfrm>
          <a:prstGeom prst="rect">
            <a:avLst/>
          </a:prstGeom>
        </p:spPr>
      </p:pic>
      <p:pic>
        <p:nvPicPr>
          <p:cNvPr id="6" name="Picture 5" descr="A close-up of a surface&#10;&#10;Description automatically generated with low confidence">
            <a:extLst>
              <a:ext uri="{FF2B5EF4-FFF2-40B4-BE49-F238E27FC236}">
                <a16:creationId xmlns:a16="http://schemas.microsoft.com/office/drawing/2014/main" id="{6C54842D-4217-CC13-89E6-DAC904863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1" y="1371571"/>
            <a:ext cx="2532274" cy="1851024"/>
          </a:xfrm>
          <a:prstGeom prst="rect">
            <a:avLst/>
          </a:prstGeom>
        </p:spPr>
      </p:pic>
      <p:pic>
        <p:nvPicPr>
          <p:cNvPr id="8" name="Picture 7" descr="A picture containing grey, fog, black and white, monochrome&#10;&#10;Description automatically generated">
            <a:extLst>
              <a:ext uri="{FF2B5EF4-FFF2-40B4-BE49-F238E27FC236}">
                <a16:creationId xmlns:a16="http://schemas.microsoft.com/office/drawing/2014/main" id="{C7FAB14F-2BCB-34D4-74F5-258F93560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76" y="1312518"/>
            <a:ext cx="2693848" cy="1969129"/>
          </a:xfrm>
          <a:prstGeom prst="rect">
            <a:avLst/>
          </a:prstGeom>
        </p:spPr>
      </p:pic>
      <p:pic>
        <p:nvPicPr>
          <p:cNvPr id="10" name="Picture 9" descr="A picture containing line&#10;&#10;Description automatically generated">
            <a:extLst>
              <a:ext uri="{FF2B5EF4-FFF2-40B4-BE49-F238E27FC236}">
                <a16:creationId xmlns:a16="http://schemas.microsoft.com/office/drawing/2014/main" id="{DB27C5C3-125C-790D-E50F-439765422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155869"/>
            <a:ext cx="2439354" cy="17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2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455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Activity 2: PROPERTIES AND APPLICATIOON OF 2D FOURIER TRANSFORM PART 2</vt:lpstr>
      <vt:lpstr>OBJECTIVES</vt:lpstr>
      <vt:lpstr>ROTATION PROPERTIES OF FT</vt:lpstr>
      <vt:lpstr>FILTERING IN FOURIER SPACE</vt:lpstr>
      <vt:lpstr>CONVOLUTION THEOREM REDUX</vt:lpstr>
      <vt:lpstr>CONVOLUTION THEOREM REDUX</vt:lpstr>
      <vt:lpstr>CONVOLUTION THEOREM REDUX</vt:lpstr>
      <vt:lpstr>FINGERPRINT: RIDGE ENHANCEMENT</vt:lpstr>
      <vt:lpstr>LUNAR LANDING SCANNED PICTURE: LINE REMOVAL</vt:lpstr>
      <vt:lpstr>REFLECTION</vt:lpstr>
      <vt:lpstr>SELF-GRADE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Vertudez_Activity_2_Part_1_Report</dc:title>
  <dc:creator>Genesis Vertudez</dc:creator>
  <cp:lastModifiedBy>Genesis Vertudez</cp:lastModifiedBy>
  <cp:revision>69</cp:revision>
  <dcterms:created xsi:type="dcterms:W3CDTF">2023-03-23T09:55:22Z</dcterms:created>
  <dcterms:modified xsi:type="dcterms:W3CDTF">2023-06-20T13:39:21Z</dcterms:modified>
</cp:coreProperties>
</file>